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074" r:id="rId2"/>
    <p:sldId id="1075" r:id="rId3"/>
    <p:sldId id="1076" r:id="rId4"/>
    <p:sldId id="1077" r:id="rId5"/>
    <p:sldId id="1078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411762"/>
            <a:ext cx="8989450" cy="951779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331 (B) JESUH TAWH MUN KHEMPEUH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2996" y="3739138"/>
            <a:ext cx="6858000" cy="1655762"/>
          </a:xfrm>
        </p:spPr>
        <p:txBody>
          <a:bodyPr>
            <a:normAutofit/>
          </a:bodyPr>
          <a:lstStyle/>
          <a:p>
            <a:r>
              <a:rPr lang="en-US" sz="1500" dirty="0"/>
              <a:t>Anywhere with Jesus</a:t>
            </a:r>
          </a:p>
          <a:p>
            <a:r>
              <a:rPr lang="en-US" sz="1500" dirty="0"/>
              <a:t>Late 37:5</a:t>
            </a:r>
          </a:p>
          <a:p>
            <a:r>
              <a:rPr lang="en-US" sz="1500" dirty="0"/>
              <a:t>Jessie H. Brown, 1861-1921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6166386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Kikhen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a,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4823742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ding.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1916200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Lawmte’n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nusia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haksa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a,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9106674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kimkot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 in ah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kawivak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nawn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4743087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178</Words>
  <Application>Microsoft Office PowerPoint</Application>
  <PresentationFormat>On-screen Show (4:3)</PresentationFormat>
  <Paragraphs>37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331 (B) JESUH TAWH MUN KHEMPEUH</vt:lpstr>
      <vt:lpstr>1</vt:lpstr>
      <vt:lpstr>Sakkik 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2018-12-14T15:24:43Z</dcterms:modified>
</cp:coreProperties>
</file>